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918"/>
    <a:srgbClr val="F1A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7EF765-8817-4991-83D5-967F2AD0F5FC}">
  <a:tblStyle styleId="{DA7EF765-8817-4991-83D5-967F2AD0F5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>
      <p:cViewPr>
        <p:scale>
          <a:sx n="181" d="100"/>
          <a:sy n="181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1623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711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08842" y="146787"/>
            <a:ext cx="5826782" cy="454209"/>
          </a:xfrm>
          <a:prstGeom prst="rect">
            <a:avLst/>
          </a:prstGeom>
        </p:spPr>
        <p:txBody>
          <a:bodyPr spcFirstLastPara="1" wrap="square" lIns="36000" tIns="91425" rIns="91425" bIns="91425" anchor="b" anchorCtr="0">
            <a:noAutofit/>
          </a:bodyPr>
          <a:lstStyle/>
          <a:p>
            <a:pPr algn="l"/>
            <a:r>
              <a:rPr lang="en-GB" sz="1600" b="1" dirty="0">
                <a:solidFill>
                  <a:srgbClr val="EB5918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Kindness and Wellbeing Challenge x100 </a:t>
            </a:r>
            <a:r>
              <a:rPr lang="en-GB" sz="600" i="1" dirty="0">
                <a:solidFill>
                  <a:srgbClr val="EB5918"/>
                </a:solidFill>
                <a:latin typeface="Calibri Light" panose="020F0302020204030204" pitchFamily="34" charset="0"/>
                <a:ea typeface="Verdana"/>
                <a:cs typeface="Calibri Light" panose="020F0302020204030204" pitchFamily="34" charset="0"/>
                <a:sym typeface="Verdana"/>
              </a:rPr>
              <a:t>- </a:t>
            </a:r>
            <a:r>
              <a:rPr lang="en-GB" sz="600" i="1" dirty="0">
                <a:solidFill>
                  <a:srgbClr val="EB5918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Kindly shared by Miss Bishop from Carshalton Boys Sports College</a:t>
            </a:r>
            <a:endParaRPr sz="600" i="1" dirty="0">
              <a:solidFill>
                <a:srgbClr val="EB5918"/>
              </a:solidFill>
              <a:latin typeface="Calibri Light" panose="020F0302020204030204" pitchFamily="34" charset="0"/>
              <a:ea typeface="Verdana"/>
              <a:cs typeface="Calibri Light" panose="020F0302020204030204" pitchFamily="34" charset="0"/>
              <a:sym typeface="Verdan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09207" y="580707"/>
            <a:ext cx="6622657" cy="50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91425" rIns="91425" bIns="91425" anchor="t" anchorCtr="0">
            <a:noAutofit/>
          </a:bodyPr>
          <a:lstStyle/>
          <a:p>
            <a:pPr lvl="0"/>
            <a:r>
              <a:rPr lang="en-GB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Whilst you are working from home, try and complete AS MANY of these as possible.  Fill in the boxes in a colour OR simply add the date you did this. You can paste any photos/links to your work into a new slide. If you or your parents use social media, please share photos of you doing any of the challenges and tag </a:t>
            </a:r>
            <a:r>
              <a:rPr lang="en-GB" sz="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</a:t>
            </a:r>
            <a:r>
              <a:rPr lang="en-GB" sz="600" dirty="0" err="1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PiXLBeKind</a:t>
            </a:r>
            <a:r>
              <a:rPr lang="en-GB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600" dirty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</a:t>
            </a:r>
            <a:r>
              <a:rPr lang="en-GB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LUCK. </a:t>
            </a:r>
            <a:endParaRPr sz="600" i="1" dirty="0">
              <a:solidFill>
                <a:schemeClr val="accent4"/>
              </a:solidFill>
            </a:endParaRPr>
          </a:p>
        </p:txBody>
      </p:sp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815485666"/>
              </p:ext>
            </p:extLst>
          </p:nvPr>
        </p:nvGraphicFramePr>
        <p:xfrm>
          <a:off x="308844" y="1143468"/>
          <a:ext cx="8640003" cy="55775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9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89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8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5887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Draw yourself in anime style.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Iron a shirt.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Sew a button or fix a hole in an item of clothing.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Call a grandparent or loved one.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thank you letter to a key worker.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Plant some seeds.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Play Twister (or similar).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an omelette.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how to use tools (YouTube or with a parent/carer).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Draw a parent or carer’s face in the style of Picasso.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new electric car.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a new language (YouTube).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Use a camera to take lots of wonderful photos.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Tidy your sock drawer.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an exercise video.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an Easter Egg/Treasure Hunt.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Play cards.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pizza.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Star gaze on a clear night.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computer game logo.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new skyscraper.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play.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Paint stones for the balcony/garden/door step.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boat.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Build a bridge (or design one).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Wrap a present for someone.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Plan a PE lesson.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Peel potatoes or carrots.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family member a cup of tea or coffee.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poem.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Bake a cake.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Build a fort.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Pay a parent/carer a compliment.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Watch a classical concert online.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board game.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a work space.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 the Beatbox Challenge.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Check the tyre pressures on the car (with a family member).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game character.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FaceTime a friend or family member.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piece of clothing.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a new sport.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Hoover your bedroom.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a reading den.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Play a board game.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a dance.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Tidy your room.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a powerful speech about how we can reduce plastic waste.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letter to an elderly family member.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basic first aid (YouTube).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music video.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new trainer.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Pay a sibling/cousin/friend a compliment.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an obstacle course.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Complete a puzzle.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about a Shakespeare play.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Sign Language (YouTube).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family tree.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flower press.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Fold clothes.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biscuits.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music festival poster.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homemade pasta.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Watch a film that you think you would hate.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Listen to one of your parent’s/ grandparent’s/ sibling’s favourite albums from start to finish.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Devise your own crossword.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Play charades.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stop motion animation.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 some gardening or weed the driveway (this could be for a family member).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 the windows.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 for a walk (but keep your distance).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Have a whole day without your phone (lock it away or ask a parent to take it to work).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Survive one day without the internet.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 the oven.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how to do your own washing.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Clean the bathroom.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Change the bed linen.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Read a book to a sibling/parent.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how to draw in 1-point perspective (YouTube).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Run a mile.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your bed everyday.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new, futuristic mode of transport.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vegan menu.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your times tables 1-12 and answer each question within three seconds.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homemade chips.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flying car of the future, imagining you are living in the year 2300.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Draw a portrait, using your non-writing hand.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Create your own juice brand.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a picture out of things you have foraged for… e.g. leaves/sticks/twigs/ sand.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Try to do 5,000 steps a day.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Draw your favourite animal with your eyes closed.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drone.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Kick up challenge - how many times can you keep/kick a ball (or toilet roll!) up?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Write a menu for a coeliac (someone who cannot have gluten/wheat).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Learn 122 times tables up to 12 x 122.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Make homemade jam.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mask for a Venetian festival.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Design a charity fundraiser festival for your school.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Pick up litter in the local area/park.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Keep a diary for future historians to read about self-isolation and how you are feeling.</a:t>
                      </a:r>
                      <a:endParaRPr sz="6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43D6870C-6BEC-644D-A443-EAC32BE17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3200" y="275830"/>
            <a:ext cx="544439" cy="544439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289EAC90-2285-D144-A839-03DE40CB2E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7330" y="301379"/>
            <a:ext cx="1074843" cy="5188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ECB8655-AAA0-0240-A493-E505D6607CF3}"/>
              </a:ext>
            </a:extLst>
          </p:cNvPr>
          <p:cNvCxnSpPr/>
          <p:nvPr/>
        </p:nvCxnSpPr>
        <p:spPr>
          <a:xfrm flipV="1">
            <a:off x="308341" y="549248"/>
            <a:ext cx="5122468" cy="31459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803</Words>
  <Application>Microsoft Macintosh PowerPoint</Application>
  <PresentationFormat>On-screen Show (4:3)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Verdana</vt:lpstr>
      <vt:lpstr>Arial</vt:lpstr>
      <vt:lpstr>Simple Light</vt:lpstr>
      <vt:lpstr>Kindness and Wellbeing Challenge x100 - Kindly shared by Miss Bishop from Carshalton Boys Sports College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Bishop’s       CHALLENGE </dc:title>
  <cp:lastModifiedBy>Microsoft Office User</cp:lastModifiedBy>
  <cp:revision>23</cp:revision>
  <dcterms:modified xsi:type="dcterms:W3CDTF">2020-03-31T05:07:18Z</dcterms:modified>
</cp:coreProperties>
</file>