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40"/>
  </p:notesMasterIdLst>
  <p:sldIdLst>
    <p:sldId id="256" r:id="rId5"/>
    <p:sldId id="315" r:id="rId6"/>
    <p:sldId id="264" r:id="rId7"/>
    <p:sldId id="258" r:id="rId8"/>
    <p:sldId id="260" r:id="rId9"/>
    <p:sldId id="297" r:id="rId10"/>
    <p:sldId id="292" r:id="rId11"/>
    <p:sldId id="293" r:id="rId12"/>
    <p:sldId id="295" r:id="rId13"/>
    <p:sldId id="307" r:id="rId14"/>
    <p:sldId id="308" r:id="rId15"/>
    <p:sldId id="310" r:id="rId16"/>
    <p:sldId id="311" r:id="rId17"/>
    <p:sldId id="299" r:id="rId18"/>
    <p:sldId id="300" r:id="rId19"/>
    <p:sldId id="263" r:id="rId20"/>
    <p:sldId id="316" r:id="rId21"/>
    <p:sldId id="317" r:id="rId22"/>
    <p:sldId id="312" r:id="rId23"/>
    <p:sldId id="313" r:id="rId24"/>
    <p:sldId id="274" r:id="rId25"/>
    <p:sldId id="267" r:id="rId26"/>
    <p:sldId id="269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8" r:id="rId37"/>
    <p:sldId id="291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1629" autoAdjust="0"/>
  </p:normalViewPr>
  <p:slideViewPr>
    <p:cSldViewPr snapToGrid="0">
      <p:cViewPr varScale="1">
        <p:scale>
          <a:sx n="104" d="100"/>
          <a:sy n="104" d="100"/>
        </p:scale>
        <p:origin x="1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 Darwood" userId="24cb41ee-c5cd-4d54-8286-602fed37c118" providerId="ADAL" clId="{D8E52B99-4FAB-4F7C-95C6-E73E2009908E}"/>
    <pc:docChg chg="custSel mod delSld modSld">
      <pc:chgData name="Eve Darwood" userId="24cb41ee-c5cd-4d54-8286-602fed37c118" providerId="ADAL" clId="{D8E52B99-4FAB-4F7C-95C6-E73E2009908E}" dt="2020-03-18T18:52:55.053" v="27" actId="2696"/>
      <pc:docMkLst>
        <pc:docMk/>
      </pc:docMkLst>
      <pc:sldChg chg="addSp delSp modSp">
        <pc:chgData name="Eve Darwood" userId="24cb41ee-c5cd-4d54-8286-602fed37c118" providerId="ADAL" clId="{D8E52B99-4FAB-4F7C-95C6-E73E2009908E}" dt="2020-03-18T18:52:13.435" v="1" actId="26606"/>
        <pc:sldMkLst>
          <pc:docMk/>
          <pc:sldMk cId="3844622959" sldId="256"/>
        </pc:sldMkLst>
        <pc:spChg chg="mo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" creationId="{00000000-0000-0000-0000-000000000000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2" creationId="{B2F25D53-0410-4BB4-9B55-E2CC7CCB0654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4" creationId="{A26F5F73-D1CA-4B46-A67F-08170E95A283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6" creationId="{30AC5670-0CC0-48E8-8629-C161D1184E8C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18" creationId="{26D661E6-9617-40D4-8EDF-37EE44EDFFC9}"/>
          </ac:spMkLst>
        </pc:spChg>
        <pc:spChg chg="del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0" creationId="{72DDC9B1-F824-4001-9D89-9FC0FB24EB48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7" creationId="{21348D5E-A2F9-4457-85D6-EF33B01C1B86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29" creationId="{62E5679E-AF9A-4675-8EB9-82F877C47B17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3" creationId="{7EF5A4DD-17B0-415A-8F3A-0DEE3FF8F8C5}"/>
          </ac:spMkLst>
        </pc:spChg>
        <pc:spChg chg="add">
          <ac:chgData name="Eve Darwood" userId="24cb41ee-c5cd-4d54-8286-602fed37c118" providerId="ADAL" clId="{D8E52B99-4FAB-4F7C-95C6-E73E2009908E}" dt="2020-03-18T18:52:13.435" v="1" actId="26606"/>
          <ac:spMkLst>
            <pc:docMk/>
            <pc:sldMk cId="3844622959" sldId="256"/>
            <ac:spMk id="35" creationId="{4AA73B4A-2570-4D18-9566-12E68828C417}"/>
          </ac:spMkLst>
        </pc:spChg>
        <pc:picChg chg="del">
          <ac:chgData name="Eve Darwood" userId="24cb41ee-c5cd-4d54-8286-602fed37c118" providerId="ADAL" clId="{D8E52B99-4FAB-4F7C-95C6-E73E2009908E}" dt="2020-03-18T18:52:04.936" v="0" actId="478"/>
          <ac:picMkLst>
            <pc:docMk/>
            <pc:sldMk cId="3844622959" sldId="256"/>
            <ac:picMk id="2" creationId="{89DB7C45-C7F0-4522-8578-8A8E6E28E67F}"/>
          </ac:picMkLst>
        </pc:picChg>
        <pc:picChg chg="mod">
          <ac:chgData name="Eve Darwood" userId="24cb41ee-c5cd-4d54-8286-602fed37c118" providerId="ADAL" clId="{D8E52B99-4FAB-4F7C-95C6-E73E2009908E}" dt="2020-03-18T18:52:13.435" v="1" actId="26606"/>
          <ac:picMkLst>
            <pc:docMk/>
            <pc:sldMk cId="3844622959" sldId="256"/>
            <ac:picMk id="7" creationId="{9733FACC-B04F-4D1E-B127-4EF0BDDFBF10}"/>
          </ac:picMkLst>
        </pc:picChg>
        <pc:picChg chg="mod">
          <ac:chgData name="Eve Darwood" userId="24cb41ee-c5cd-4d54-8286-602fed37c118" providerId="ADAL" clId="{D8E52B99-4FAB-4F7C-95C6-E73E2009908E}" dt="2020-03-18T18:52:13.435" v="1" actId="26606"/>
          <ac:picMkLst>
            <pc:docMk/>
            <pc:sldMk cId="3844622959" sldId="256"/>
            <ac:picMk id="22" creationId="{6BA608B2-5AC2-41F4-81B0-4B47C72CE4DD}"/>
          </ac:picMkLst>
        </pc:picChg>
        <pc:cxnChg chg="add">
          <ac:chgData name="Eve Darwood" userId="24cb41ee-c5cd-4d54-8286-602fed37c118" providerId="ADAL" clId="{D8E52B99-4FAB-4F7C-95C6-E73E2009908E}" dt="2020-03-18T18:52:13.435" v="1" actId="26606"/>
          <ac:cxnSpMkLst>
            <pc:docMk/>
            <pc:sldMk cId="3844622959" sldId="256"/>
            <ac:cxnSpMk id="31" creationId="{A4193D27-0DF9-4485-90D7-D8E69A3F4459}"/>
          </ac:cxnSpMkLst>
        </pc:cxnChg>
      </pc:sldChg>
      <pc:sldChg chg="delSp">
        <pc:chgData name="Eve Darwood" userId="24cb41ee-c5cd-4d54-8286-602fed37c118" providerId="ADAL" clId="{D8E52B99-4FAB-4F7C-95C6-E73E2009908E}" dt="2020-03-18T18:52:36.901" v="25" actId="478"/>
        <pc:sldMkLst>
          <pc:docMk/>
          <pc:sldMk cId="1750989833" sldId="258"/>
        </pc:sldMkLst>
        <pc:picChg chg="del">
          <ac:chgData name="Eve Darwood" userId="24cb41ee-c5cd-4d54-8286-602fed37c118" providerId="ADAL" clId="{D8E52B99-4FAB-4F7C-95C6-E73E2009908E}" dt="2020-03-18T18:52:36.901" v="25" actId="478"/>
          <ac:picMkLst>
            <pc:docMk/>
            <pc:sldMk cId="1750989833" sldId="258"/>
            <ac:picMk id="8" creationId="{785AE24F-1CE4-476B-B980-F4DACC0DD991}"/>
          </ac:picMkLst>
        </pc:picChg>
      </pc:sldChg>
      <pc:sldChg chg="delSp">
        <pc:chgData name="Eve Darwood" userId="24cb41ee-c5cd-4d54-8286-602fed37c118" providerId="ADAL" clId="{D8E52B99-4FAB-4F7C-95C6-E73E2009908E}" dt="2020-03-18T18:52:40.326" v="26" actId="478"/>
        <pc:sldMkLst>
          <pc:docMk/>
          <pc:sldMk cId="415868769" sldId="260"/>
        </pc:sldMkLst>
        <pc:picChg chg="del">
          <ac:chgData name="Eve Darwood" userId="24cb41ee-c5cd-4d54-8286-602fed37c118" providerId="ADAL" clId="{D8E52B99-4FAB-4F7C-95C6-E73E2009908E}" dt="2020-03-18T18:52:40.326" v="26" actId="478"/>
          <ac:picMkLst>
            <pc:docMk/>
            <pc:sldMk cId="415868769" sldId="260"/>
            <ac:picMk id="7" creationId="{C91B4B57-5F04-4BD9-86F6-C56936DBCA06}"/>
          </ac:picMkLst>
        </pc:picChg>
      </pc:sldChg>
      <pc:sldChg chg="delSp">
        <pc:chgData name="Eve Darwood" userId="24cb41ee-c5cd-4d54-8286-602fed37c118" providerId="ADAL" clId="{D8E52B99-4FAB-4F7C-95C6-E73E2009908E}" dt="2020-03-18T18:52:33.141" v="24" actId="478"/>
        <pc:sldMkLst>
          <pc:docMk/>
          <pc:sldMk cId="2351395593" sldId="264"/>
        </pc:sldMkLst>
        <pc:picChg chg="del">
          <ac:chgData name="Eve Darwood" userId="24cb41ee-c5cd-4d54-8286-602fed37c118" providerId="ADAL" clId="{D8E52B99-4FAB-4F7C-95C6-E73E2009908E}" dt="2020-03-18T18:52:33.141" v="24" actId="478"/>
          <ac:picMkLst>
            <pc:docMk/>
            <pc:sldMk cId="2351395593" sldId="264"/>
            <ac:picMk id="12" creationId="{E617EFD7-9772-448F-B8A8-F59101B6DC8B}"/>
          </ac:picMkLst>
        </pc:picChg>
      </pc:sldChg>
      <pc:sldChg chg="del">
        <pc:chgData name="Eve Darwood" userId="24cb41ee-c5cd-4d54-8286-602fed37c118" providerId="ADAL" clId="{D8E52B99-4FAB-4F7C-95C6-E73E2009908E}" dt="2020-03-18T18:52:55.053" v="27" actId="2696"/>
        <pc:sldMkLst>
          <pc:docMk/>
          <pc:sldMk cId="2013283016" sldId="314"/>
        </pc:sldMkLst>
      </pc:sldChg>
      <pc:sldChg chg="addSp delSp modSp">
        <pc:chgData name="Eve Darwood" userId="24cb41ee-c5cd-4d54-8286-602fed37c118" providerId="ADAL" clId="{D8E52B99-4FAB-4F7C-95C6-E73E2009908E}" dt="2020-03-18T18:52:30.237" v="23" actId="20577"/>
        <pc:sldMkLst>
          <pc:docMk/>
          <pc:sldMk cId="693643065" sldId="315"/>
        </pc:sldMkLst>
        <pc:spChg chg="mod">
          <ac:chgData name="Eve Darwood" userId="24cb41ee-c5cd-4d54-8286-602fed37c118" providerId="ADAL" clId="{D8E52B99-4FAB-4F7C-95C6-E73E2009908E}" dt="2020-03-18T18:52:30.237" v="23" actId="20577"/>
          <ac:spMkLst>
            <pc:docMk/>
            <pc:sldMk cId="693643065" sldId="315"/>
            <ac:spMk id="8" creationId="{C9E4B241-AE9B-4D78-97F6-CE3F53A98B24}"/>
          </ac:spMkLst>
        </pc:spChg>
        <pc:spChg chg="mod or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20" creationId="{5B4418A7-6752-4061-A03C-556FCDA8F9C2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1" creationId="{8291AF55-7D7B-40C6-B1A4-B88B17E77411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3" creationId="{E16CBAF2-FF54-45DE-AF28-D2219904AAFB}"/>
          </ac:spMkLst>
        </pc:spChg>
        <pc:spChg chg="del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55" creationId="{0164B7F6-A1EA-4861-B9D2-A8FCA68D466F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0" creationId="{B9D3A0FC-5D74-4BAC-9DDB-68A942650BC9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4" creationId="{B8DB8C60-3B7D-46C5-B1A9-A295D8A4853F}"/>
          </ac:spMkLst>
        </pc:spChg>
        <pc:spChg chg="add">
          <ac:chgData name="Eve Darwood" userId="24cb41ee-c5cd-4d54-8286-602fed37c118" providerId="ADAL" clId="{D8E52B99-4FAB-4F7C-95C6-E73E2009908E}" dt="2020-03-18T18:52:19.714" v="3" actId="26606"/>
          <ac:spMkLst>
            <pc:docMk/>
            <pc:sldMk cId="693643065" sldId="315"/>
            <ac:spMk id="66" creationId="{7B7006A8-EB46-45ED-977F-BC489E2B7E7A}"/>
          </ac:spMkLst>
        </pc:spChg>
        <pc:picChg chg="del">
          <ac:chgData name="Eve Darwood" userId="24cb41ee-c5cd-4d54-8286-602fed37c118" providerId="ADAL" clId="{D8E52B99-4FAB-4F7C-95C6-E73E2009908E}" dt="2020-03-18T18:52:16.447" v="2" actId="478"/>
          <ac:picMkLst>
            <pc:docMk/>
            <pc:sldMk cId="693643065" sldId="315"/>
            <ac:picMk id="45" creationId="{92D154E6-52D4-4141-A2F9-E5E366C598B1}"/>
          </ac:picMkLst>
        </pc:picChg>
        <pc:picChg chg="mod">
          <ac:chgData name="Eve Darwood" userId="24cb41ee-c5cd-4d54-8286-602fed37c118" providerId="ADAL" clId="{D8E52B99-4FAB-4F7C-95C6-E73E2009908E}" dt="2020-03-18T18:52:19.714" v="3" actId="26606"/>
          <ac:picMkLst>
            <pc:docMk/>
            <pc:sldMk cId="693643065" sldId="315"/>
            <ac:picMk id="46" creationId="{34585FB3-426F-4DE4-B44A-9ABB52FD60B1}"/>
          </ac:picMkLst>
        </pc:picChg>
        <pc:cxnChg chg="add">
          <ac:chgData name="Eve Darwood" userId="24cb41ee-c5cd-4d54-8286-602fed37c118" providerId="ADAL" clId="{D8E52B99-4FAB-4F7C-95C6-E73E2009908E}" dt="2020-03-18T18:52:19.714" v="3" actId="26606"/>
          <ac:cxnSpMkLst>
            <pc:docMk/>
            <pc:sldMk cId="693643065" sldId="315"/>
            <ac:cxnSpMk id="62" creationId="{69B36A11-4FA0-4989-A465-037DF52469F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69051-3C32-4AC1-87E4-6FDCC905E3E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89AADFE-1FE3-4F01-80C6-5BD63C9CDB80}">
      <dgm:prSet/>
      <dgm:spPr/>
      <dgm:t>
        <a:bodyPr/>
        <a:lstStyle/>
        <a:p>
          <a:r>
            <a:rPr lang="en-GB" dirty="0"/>
            <a:t>Healthy eating</a:t>
          </a:r>
          <a:endParaRPr lang="en-US" dirty="0"/>
        </a:p>
      </dgm:t>
    </dgm:pt>
    <dgm:pt modelId="{F16D3EB5-33D7-4BFA-9A34-820B787134A0}" type="parTrans" cxnId="{9708B41A-06A5-48A0-BA01-EB62C3DCEBDD}">
      <dgm:prSet/>
      <dgm:spPr/>
      <dgm:t>
        <a:bodyPr/>
        <a:lstStyle/>
        <a:p>
          <a:endParaRPr lang="en-US"/>
        </a:p>
      </dgm:t>
    </dgm:pt>
    <dgm:pt modelId="{E6B5D154-0635-4C42-AE7F-9578D5D44EAE}" type="sibTrans" cxnId="{9708B41A-06A5-48A0-BA01-EB62C3DCEBDD}">
      <dgm:prSet/>
      <dgm:spPr/>
      <dgm:t>
        <a:bodyPr/>
        <a:lstStyle/>
        <a:p>
          <a:endParaRPr lang="en-US"/>
        </a:p>
      </dgm:t>
    </dgm:pt>
    <dgm:pt modelId="{5A9FBF59-A47B-4AA2-9055-6C3A332016A1}">
      <dgm:prSet/>
      <dgm:spPr/>
      <dgm:t>
        <a:bodyPr/>
        <a:lstStyle/>
        <a:p>
          <a:r>
            <a:rPr lang="en-GB" dirty="0"/>
            <a:t>Encourage down-time</a:t>
          </a:r>
          <a:endParaRPr lang="en-US" dirty="0"/>
        </a:p>
      </dgm:t>
    </dgm:pt>
    <dgm:pt modelId="{67840BE0-C004-4A0B-80F0-D1482D6EEAAB}" type="parTrans" cxnId="{97047694-7AD1-44DF-8E4F-62F7E27914D3}">
      <dgm:prSet/>
      <dgm:spPr/>
      <dgm:t>
        <a:bodyPr/>
        <a:lstStyle/>
        <a:p>
          <a:endParaRPr lang="en-US"/>
        </a:p>
      </dgm:t>
    </dgm:pt>
    <dgm:pt modelId="{76DDD7EF-2C7B-416B-A3F8-5392942F1528}" type="sibTrans" cxnId="{97047694-7AD1-44DF-8E4F-62F7E27914D3}">
      <dgm:prSet/>
      <dgm:spPr/>
      <dgm:t>
        <a:bodyPr/>
        <a:lstStyle/>
        <a:p>
          <a:endParaRPr lang="en-US"/>
        </a:p>
      </dgm:t>
    </dgm:pt>
    <dgm:pt modelId="{E73EBF3B-27EB-4341-B15A-C2B2FAD0AEE6}">
      <dgm:prSet/>
      <dgm:spPr/>
      <dgm:t>
        <a:bodyPr/>
        <a:lstStyle/>
        <a:p>
          <a:r>
            <a:rPr lang="en-GB"/>
            <a:t>Create productive habits – work routines</a:t>
          </a:r>
          <a:endParaRPr lang="en-US"/>
        </a:p>
      </dgm:t>
    </dgm:pt>
    <dgm:pt modelId="{11D06515-2C6D-4A8C-B9A2-E992F6B36879}" type="parTrans" cxnId="{69155695-D554-4F9F-8494-A2AED91D3EB7}">
      <dgm:prSet/>
      <dgm:spPr/>
      <dgm:t>
        <a:bodyPr/>
        <a:lstStyle/>
        <a:p>
          <a:endParaRPr lang="en-US"/>
        </a:p>
      </dgm:t>
    </dgm:pt>
    <dgm:pt modelId="{76ADFEB0-FD39-4447-9045-D52D0884C462}" type="sibTrans" cxnId="{69155695-D554-4F9F-8494-A2AED91D3EB7}">
      <dgm:prSet/>
      <dgm:spPr/>
      <dgm:t>
        <a:bodyPr/>
        <a:lstStyle/>
        <a:p>
          <a:endParaRPr lang="en-US"/>
        </a:p>
      </dgm:t>
    </dgm:pt>
    <dgm:pt modelId="{14B222BE-50DA-4906-AE73-7E419AF53718}">
      <dgm:prSet/>
      <dgm:spPr/>
      <dgm:t>
        <a:bodyPr/>
        <a:lstStyle/>
        <a:p>
          <a:r>
            <a:rPr lang="en-GB"/>
            <a:t>Interactions/ listening</a:t>
          </a:r>
          <a:endParaRPr lang="en-US"/>
        </a:p>
      </dgm:t>
    </dgm:pt>
    <dgm:pt modelId="{0B270CF0-1EE1-4ADB-BDEA-0BAFC7F833DD}" type="parTrans" cxnId="{8D6A5F31-0CA8-4419-A49F-48A4716660B6}">
      <dgm:prSet/>
      <dgm:spPr/>
      <dgm:t>
        <a:bodyPr/>
        <a:lstStyle/>
        <a:p>
          <a:endParaRPr lang="en-US"/>
        </a:p>
      </dgm:t>
    </dgm:pt>
    <dgm:pt modelId="{BDE7775B-5CC5-4107-A46C-E1CD1D229BCD}" type="sibTrans" cxnId="{8D6A5F31-0CA8-4419-A49F-48A4716660B6}">
      <dgm:prSet/>
      <dgm:spPr/>
      <dgm:t>
        <a:bodyPr/>
        <a:lstStyle/>
        <a:p>
          <a:endParaRPr lang="en-US"/>
        </a:p>
      </dgm:t>
    </dgm:pt>
    <dgm:pt modelId="{BDD8FCFC-3B75-4157-9FFB-1EC32DB4AD95}">
      <dgm:prSet/>
      <dgm:spPr/>
      <dgm:t>
        <a:bodyPr/>
        <a:lstStyle/>
        <a:p>
          <a:r>
            <a:rPr lang="en-GB"/>
            <a:t>Good home/ school communication</a:t>
          </a:r>
          <a:endParaRPr lang="en-US"/>
        </a:p>
      </dgm:t>
    </dgm:pt>
    <dgm:pt modelId="{4717DCCE-741A-48E9-B16A-B36358C7AB0E}" type="parTrans" cxnId="{4CF662D9-B06E-42F8-9B22-A5F32CD302F8}">
      <dgm:prSet/>
      <dgm:spPr/>
      <dgm:t>
        <a:bodyPr/>
        <a:lstStyle/>
        <a:p>
          <a:endParaRPr lang="en-US"/>
        </a:p>
      </dgm:t>
    </dgm:pt>
    <dgm:pt modelId="{4F95AF68-18B1-4641-9FF3-C255B28B8099}" type="sibTrans" cxnId="{4CF662D9-B06E-42F8-9B22-A5F32CD302F8}">
      <dgm:prSet/>
      <dgm:spPr/>
      <dgm:t>
        <a:bodyPr/>
        <a:lstStyle/>
        <a:p>
          <a:endParaRPr lang="en-US"/>
        </a:p>
      </dgm:t>
    </dgm:pt>
    <dgm:pt modelId="{3AE5BF8A-77AB-460B-AB4A-F5B641011A1F}">
      <dgm:prSet/>
      <dgm:spPr/>
      <dgm:t>
        <a:bodyPr/>
        <a:lstStyle/>
        <a:p>
          <a:r>
            <a:rPr lang="en-GB"/>
            <a:t>Monitoring social media access  </a:t>
          </a:r>
          <a:endParaRPr lang="en-US"/>
        </a:p>
      </dgm:t>
    </dgm:pt>
    <dgm:pt modelId="{ADBBC275-696A-4911-AA1D-261AAD36BD6A}" type="parTrans" cxnId="{CDB87FA9-956B-42C2-B396-C91380AB5128}">
      <dgm:prSet/>
      <dgm:spPr/>
      <dgm:t>
        <a:bodyPr/>
        <a:lstStyle/>
        <a:p>
          <a:endParaRPr lang="en-US"/>
        </a:p>
      </dgm:t>
    </dgm:pt>
    <dgm:pt modelId="{F1A51CB5-0915-45E4-8B60-ED20C99FACED}" type="sibTrans" cxnId="{CDB87FA9-956B-42C2-B396-C91380AB5128}">
      <dgm:prSet/>
      <dgm:spPr/>
      <dgm:t>
        <a:bodyPr/>
        <a:lstStyle/>
        <a:p>
          <a:endParaRPr lang="en-US"/>
        </a:p>
      </dgm:t>
    </dgm:pt>
    <dgm:pt modelId="{08C70F00-6E2B-4B56-A5CB-C40556F97E8C}">
      <dgm:prSet/>
      <dgm:spPr/>
      <dgm:t>
        <a:bodyPr/>
        <a:lstStyle/>
        <a:p>
          <a:r>
            <a:rPr lang="en-GB"/>
            <a:t>Be aware of important academic dates</a:t>
          </a:r>
          <a:endParaRPr lang="en-US"/>
        </a:p>
      </dgm:t>
    </dgm:pt>
    <dgm:pt modelId="{12FD949B-804E-4F32-A4E4-FF7E5CF9163D}" type="parTrans" cxnId="{9D2FB0FB-53AF-4702-8B8A-38DE7D40DA31}">
      <dgm:prSet/>
      <dgm:spPr/>
      <dgm:t>
        <a:bodyPr/>
        <a:lstStyle/>
        <a:p>
          <a:endParaRPr lang="en-US"/>
        </a:p>
      </dgm:t>
    </dgm:pt>
    <dgm:pt modelId="{DF06A6ED-7B3D-4777-9AE8-657E2D4EA203}" type="sibTrans" cxnId="{9D2FB0FB-53AF-4702-8B8A-38DE7D40DA31}">
      <dgm:prSet/>
      <dgm:spPr/>
      <dgm:t>
        <a:bodyPr/>
        <a:lstStyle/>
        <a:p>
          <a:endParaRPr lang="en-US"/>
        </a:p>
      </dgm:t>
    </dgm:pt>
    <dgm:pt modelId="{6DC25F55-836E-4B01-A390-AAB38E80739A}">
      <dgm:prSet/>
      <dgm:spPr/>
      <dgm:t>
        <a:bodyPr/>
        <a:lstStyle/>
        <a:p>
          <a:r>
            <a:rPr lang="en-GB"/>
            <a:t>No issue is too small! </a:t>
          </a:r>
          <a:endParaRPr lang="en-US"/>
        </a:p>
      </dgm:t>
    </dgm:pt>
    <dgm:pt modelId="{FEAC3FF7-337A-45A0-92CD-01A4EC285958}" type="parTrans" cxnId="{0F603930-727F-4E0A-9E3A-7CAA1903FF92}">
      <dgm:prSet/>
      <dgm:spPr/>
      <dgm:t>
        <a:bodyPr/>
        <a:lstStyle/>
        <a:p>
          <a:endParaRPr lang="en-US"/>
        </a:p>
      </dgm:t>
    </dgm:pt>
    <dgm:pt modelId="{338A9B5A-6E85-4A42-88CC-1A62978BE5B4}" type="sibTrans" cxnId="{0F603930-727F-4E0A-9E3A-7CAA1903FF92}">
      <dgm:prSet/>
      <dgm:spPr/>
      <dgm:t>
        <a:bodyPr/>
        <a:lstStyle/>
        <a:p>
          <a:endParaRPr lang="en-US"/>
        </a:p>
      </dgm:t>
    </dgm:pt>
    <dgm:pt modelId="{EA775865-5D2B-4BBA-8246-B1870A9D2901}" type="pres">
      <dgm:prSet presAssocID="{97169051-3C32-4AC1-87E4-6FDCC905E3E5}" presName="diagram" presStyleCnt="0">
        <dgm:presLayoutVars>
          <dgm:dir/>
          <dgm:resizeHandles val="exact"/>
        </dgm:presLayoutVars>
      </dgm:prSet>
      <dgm:spPr/>
    </dgm:pt>
    <dgm:pt modelId="{5A5636A8-742D-4E88-9B5B-7DB043E09DF3}" type="pres">
      <dgm:prSet presAssocID="{D89AADFE-1FE3-4F01-80C6-5BD63C9CDB80}" presName="node" presStyleLbl="node1" presStyleIdx="0" presStyleCnt="8">
        <dgm:presLayoutVars>
          <dgm:bulletEnabled val="1"/>
        </dgm:presLayoutVars>
      </dgm:prSet>
      <dgm:spPr/>
    </dgm:pt>
    <dgm:pt modelId="{60ADCB7F-90E1-4A8A-A784-E10773A21530}" type="pres">
      <dgm:prSet presAssocID="{E6B5D154-0635-4C42-AE7F-9578D5D44EAE}" presName="sibTrans" presStyleCnt="0"/>
      <dgm:spPr/>
    </dgm:pt>
    <dgm:pt modelId="{C86D5933-3B5B-48D5-AF57-234E5A5EA73C}" type="pres">
      <dgm:prSet presAssocID="{5A9FBF59-A47B-4AA2-9055-6C3A332016A1}" presName="node" presStyleLbl="node1" presStyleIdx="1" presStyleCnt="8">
        <dgm:presLayoutVars>
          <dgm:bulletEnabled val="1"/>
        </dgm:presLayoutVars>
      </dgm:prSet>
      <dgm:spPr/>
    </dgm:pt>
    <dgm:pt modelId="{004BB740-58FC-4269-A7C4-41FD57057322}" type="pres">
      <dgm:prSet presAssocID="{76DDD7EF-2C7B-416B-A3F8-5392942F1528}" presName="sibTrans" presStyleCnt="0"/>
      <dgm:spPr/>
    </dgm:pt>
    <dgm:pt modelId="{83E2A45C-0D2C-49E6-AEDE-F165B26754B8}" type="pres">
      <dgm:prSet presAssocID="{E73EBF3B-27EB-4341-B15A-C2B2FAD0AEE6}" presName="node" presStyleLbl="node1" presStyleIdx="2" presStyleCnt="8">
        <dgm:presLayoutVars>
          <dgm:bulletEnabled val="1"/>
        </dgm:presLayoutVars>
      </dgm:prSet>
      <dgm:spPr/>
    </dgm:pt>
    <dgm:pt modelId="{3A0EBB22-52FD-4963-89D0-CF2EEA80EEC1}" type="pres">
      <dgm:prSet presAssocID="{76ADFEB0-FD39-4447-9045-D52D0884C462}" presName="sibTrans" presStyleCnt="0"/>
      <dgm:spPr/>
    </dgm:pt>
    <dgm:pt modelId="{FCB46F80-FC12-4132-B3F0-A1F2C1127F1F}" type="pres">
      <dgm:prSet presAssocID="{14B222BE-50DA-4906-AE73-7E419AF53718}" presName="node" presStyleLbl="node1" presStyleIdx="3" presStyleCnt="8">
        <dgm:presLayoutVars>
          <dgm:bulletEnabled val="1"/>
        </dgm:presLayoutVars>
      </dgm:prSet>
      <dgm:spPr/>
    </dgm:pt>
    <dgm:pt modelId="{381A65E5-04C3-4A46-A294-57DA87512732}" type="pres">
      <dgm:prSet presAssocID="{BDE7775B-5CC5-4107-A46C-E1CD1D229BCD}" presName="sibTrans" presStyleCnt="0"/>
      <dgm:spPr/>
    </dgm:pt>
    <dgm:pt modelId="{26323204-FEC5-415D-8E30-E7AB2D557970}" type="pres">
      <dgm:prSet presAssocID="{BDD8FCFC-3B75-4157-9FFB-1EC32DB4AD95}" presName="node" presStyleLbl="node1" presStyleIdx="4" presStyleCnt="8">
        <dgm:presLayoutVars>
          <dgm:bulletEnabled val="1"/>
        </dgm:presLayoutVars>
      </dgm:prSet>
      <dgm:spPr/>
    </dgm:pt>
    <dgm:pt modelId="{718C7752-F260-4E3D-8755-0ABEDBC656B6}" type="pres">
      <dgm:prSet presAssocID="{4F95AF68-18B1-4641-9FF3-C255B28B8099}" presName="sibTrans" presStyleCnt="0"/>
      <dgm:spPr/>
    </dgm:pt>
    <dgm:pt modelId="{22D1587A-0B77-4A04-986F-976D743F5F7C}" type="pres">
      <dgm:prSet presAssocID="{3AE5BF8A-77AB-460B-AB4A-F5B641011A1F}" presName="node" presStyleLbl="node1" presStyleIdx="5" presStyleCnt="8">
        <dgm:presLayoutVars>
          <dgm:bulletEnabled val="1"/>
        </dgm:presLayoutVars>
      </dgm:prSet>
      <dgm:spPr/>
    </dgm:pt>
    <dgm:pt modelId="{C922BFCF-FDEE-402F-9F3D-99923D8B5E60}" type="pres">
      <dgm:prSet presAssocID="{F1A51CB5-0915-45E4-8B60-ED20C99FACED}" presName="sibTrans" presStyleCnt="0"/>
      <dgm:spPr/>
    </dgm:pt>
    <dgm:pt modelId="{5295A1B6-7562-4CB2-81AB-EFEEC19D2F58}" type="pres">
      <dgm:prSet presAssocID="{08C70F00-6E2B-4B56-A5CB-C40556F97E8C}" presName="node" presStyleLbl="node1" presStyleIdx="6" presStyleCnt="8">
        <dgm:presLayoutVars>
          <dgm:bulletEnabled val="1"/>
        </dgm:presLayoutVars>
      </dgm:prSet>
      <dgm:spPr/>
    </dgm:pt>
    <dgm:pt modelId="{3245811A-7FCC-4D39-96F1-359C1A7704D5}" type="pres">
      <dgm:prSet presAssocID="{DF06A6ED-7B3D-4777-9AE8-657E2D4EA203}" presName="sibTrans" presStyleCnt="0"/>
      <dgm:spPr/>
    </dgm:pt>
    <dgm:pt modelId="{4631479A-93F6-46E3-9B17-CCAB69BF47DA}" type="pres">
      <dgm:prSet presAssocID="{6DC25F55-836E-4B01-A390-AAB38E80739A}" presName="node" presStyleLbl="node1" presStyleIdx="7" presStyleCnt="8">
        <dgm:presLayoutVars>
          <dgm:bulletEnabled val="1"/>
        </dgm:presLayoutVars>
      </dgm:prSet>
      <dgm:spPr/>
    </dgm:pt>
  </dgm:ptLst>
  <dgm:cxnLst>
    <dgm:cxn modelId="{E5214002-C5A9-429B-96BD-309136A84B91}" type="presOf" srcId="{E73EBF3B-27EB-4341-B15A-C2B2FAD0AEE6}" destId="{83E2A45C-0D2C-49E6-AEDE-F165B26754B8}" srcOrd="0" destOrd="0" presId="urn:microsoft.com/office/officeart/2005/8/layout/default"/>
    <dgm:cxn modelId="{7F598417-30F7-4DEF-8A9A-99585C449003}" type="presOf" srcId="{14B222BE-50DA-4906-AE73-7E419AF53718}" destId="{FCB46F80-FC12-4132-B3F0-A1F2C1127F1F}" srcOrd="0" destOrd="0" presId="urn:microsoft.com/office/officeart/2005/8/layout/default"/>
    <dgm:cxn modelId="{9708B41A-06A5-48A0-BA01-EB62C3DCEBDD}" srcId="{97169051-3C32-4AC1-87E4-6FDCC905E3E5}" destId="{D89AADFE-1FE3-4F01-80C6-5BD63C9CDB80}" srcOrd="0" destOrd="0" parTransId="{F16D3EB5-33D7-4BFA-9A34-820B787134A0}" sibTransId="{E6B5D154-0635-4C42-AE7F-9578D5D44EAE}"/>
    <dgm:cxn modelId="{D517C22B-D217-45B5-A449-8AB036799BD2}" type="presOf" srcId="{08C70F00-6E2B-4B56-A5CB-C40556F97E8C}" destId="{5295A1B6-7562-4CB2-81AB-EFEEC19D2F58}" srcOrd="0" destOrd="0" presId="urn:microsoft.com/office/officeart/2005/8/layout/default"/>
    <dgm:cxn modelId="{0F603930-727F-4E0A-9E3A-7CAA1903FF92}" srcId="{97169051-3C32-4AC1-87E4-6FDCC905E3E5}" destId="{6DC25F55-836E-4B01-A390-AAB38E80739A}" srcOrd="7" destOrd="0" parTransId="{FEAC3FF7-337A-45A0-92CD-01A4EC285958}" sibTransId="{338A9B5A-6E85-4A42-88CC-1A62978BE5B4}"/>
    <dgm:cxn modelId="{8D6A5F31-0CA8-4419-A49F-48A4716660B6}" srcId="{97169051-3C32-4AC1-87E4-6FDCC905E3E5}" destId="{14B222BE-50DA-4906-AE73-7E419AF53718}" srcOrd="3" destOrd="0" parTransId="{0B270CF0-1EE1-4ADB-BDEA-0BAFC7F833DD}" sibTransId="{BDE7775B-5CC5-4107-A46C-E1CD1D229BCD}"/>
    <dgm:cxn modelId="{A567E75E-A193-4E56-99D5-F0260529F65C}" type="presOf" srcId="{BDD8FCFC-3B75-4157-9FFB-1EC32DB4AD95}" destId="{26323204-FEC5-415D-8E30-E7AB2D557970}" srcOrd="0" destOrd="0" presId="urn:microsoft.com/office/officeart/2005/8/layout/default"/>
    <dgm:cxn modelId="{C39D3483-6716-41CC-9E2C-1D2B2DE9BD67}" type="presOf" srcId="{6DC25F55-836E-4B01-A390-AAB38E80739A}" destId="{4631479A-93F6-46E3-9B17-CCAB69BF47DA}" srcOrd="0" destOrd="0" presId="urn:microsoft.com/office/officeart/2005/8/layout/default"/>
    <dgm:cxn modelId="{0967448A-0F4A-4D30-A003-58C8C6826B2D}" type="presOf" srcId="{D89AADFE-1FE3-4F01-80C6-5BD63C9CDB80}" destId="{5A5636A8-742D-4E88-9B5B-7DB043E09DF3}" srcOrd="0" destOrd="0" presId="urn:microsoft.com/office/officeart/2005/8/layout/default"/>
    <dgm:cxn modelId="{97047694-7AD1-44DF-8E4F-62F7E27914D3}" srcId="{97169051-3C32-4AC1-87E4-6FDCC905E3E5}" destId="{5A9FBF59-A47B-4AA2-9055-6C3A332016A1}" srcOrd="1" destOrd="0" parTransId="{67840BE0-C004-4A0B-80F0-D1482D6EEAAB}" sibTransId="{76DDD7EF-2C7B-416B-A3F8-5392942F1528}"/>
    <dgm:cxn modelId="{69155695-D554-4F9F-8494-A2AED91D3EB7}" srcId="{97169051-3C32-4AC1-87E4-6FDCC905E3E5}" destId="{E73EBF3B-27EB-4341-B15A-C2B2FAD0AEE6}" srcOrd="2" destOrd="0" parTransId="{11D06515-2C6D-4A8C-B9A2-E992F6B36879}" sibTransId="{76ADFEB0-FD39-4447-9045-D52D0884C462}"/>
    <dgm:cxn modelId="{CDB87FA9-956B-42C2-B396-C91380AB5128}" srcId="{97169051-3C32-4AC1-87E4-6FDCC905E3E5}" destId="{3AE5BF8A-77AB-460B-AB4A-F5B641011A1F}" srcOrd="5" destOrd="0" parTransId="{ADBBC275-696A-4911-AA1D-261AAD36BD6A}" sibTransId="{F1A51CB5-0915-45E4-8B60-ED20C99FACED}"/>
    <dgm:cxn modelId="{BDA5E7B8-6B2D-4F86-B828-738C8130A9F9}" type="presOf" srcId="{3AE5BF8A-77AB-460B-AB4A-F5B641011A1F}" destId="{22D1587A-0B77-4A04-986F-976D743F5F7C}" srcOrd="0" destOrd="0" presId="urn:microsoft.com/office/officeart/2005/8/layout/default"/>
    <dgm:cxn modelId="{4CF662D9-B06E-42F8-9B22-A5F32CD302F8}" srcId="{97169051-3C32-4AC1-87E4-6FDCC905E3E5}" destId="{BDD8FCFC-3B75-4157-9FFB-1EC32DB4AD95}" srcOrd="4" destOrd="0" parTransId="{4717DCCE-741A-48E9-B16A-B36358C7AB0E}" sibTransId="{4F95AF68-18B1-4641-9FF3-C255B28B8099}"/>
    <dgm:cxn modelId="{879279F2-291B-4EC1-A92A-5356F131FA86}" type="presOf" srcId="{97169051-3C32-4AC1-87E4-6FDCC905E3E5}" destId="{EA775865-5D2B-4BBA-8246-B1870A9D2901}" srcOrd="0" destOrd="0" presId="urn:microsoft.com/office/officeart/2005/8/layout/default"/>
    <dgm:cxn modelId="{A3F80CFA-694B-43B3-A249-65CB0C8EC3E9}" type="presOf" srcId="{5A9FBF59-A47B-4AA2-9055-6C3A332016A1}" destId="{C86D5933-3B5B-48D5-AF57-234E5A5EA73C}" srcOrd="0" destOrd="0" presId="urn:microsoft.com/office/officeart/2005/8/layout/default"/>
    <dgm:cxn modelId="{9D2FB0FB-53AF-4702-8B8A-38DE7D40DA31}" srcId="{97169051-3C32-4AC1-87E4-6FDCC905E3E5}" destId="{08C70F00-6E2B-4B56-A5CB-C40556F97E8C}" srcOrd="6" destOrd="0" parTransId="{12FD949B-804E-4F32-A4E4-FF7E5CF9163D}" sibTransId="{DF06A6ED-7B3D-4777-9AE8-657E2D4EA203}"/>
    <dgm:cxn modelId="{41D99C56-CBD6-470B-B375-5416850D7639}" type="presParOf" srcId="{EA775865-5D2B-4BBA-8246-B1870A9D2901}" destId="{5A5636A8-742D-4E88-9B5B-7DB043E09DF3}" srcOrd="0" destOrd="0" presId="urn:microsoft.com/office/officeart/2005/8/layout/default"/>
    <dgm:cxn modelId="{57A0248E-D420-438B-BCED-6FA1E17E55D5}" type="presParOf" srcId="{EA775865-5D2B-4BBA-8246-B1870A9D2901}" destId="{60ADCB7F-90E1-4A8A-A784-E10773A21530}" srcOrd="1" destOrd="0" presId="urn:microsoft.com/office/officeart/2005/8/layout/default"/>
    <dgm:cxn modelId="{72090BF8-5C53-4DE8-AEC1-9024385CFE2A}" type="presParOf" srcId="{EA775865-5D2B-4BBA-8246-B1870A9D2901}" destId="{C86D5933-3B5B-48D5-AF57-234E5A5EA73C}" srcOrd="2" destOrd="0" presId="urn:microsoft.com/office/officeart/2005/8/layout/default"/>
    <dgm:cxn modelId="{38727454-704C-400C-9FF1-D2BB727F7D91}" type="presParOf" srcId="{EA775865-5D2B-4BBA-8246-B1870A9D2901}" destId="{004BB740-58FC-4269-A7C4-41FD57057322}" srcOrd="3" destOrd="0" presId="urn:microsoft.com/office/officeart/2005/8/layout/default"/>
    <dgm:cxn modelId="{FEDFE4D4-EE8D-4F7F-B830-AB79192BB5C7}" type="presParOf" srcId="{EA775865-5D2B-4BBA-8246-B1870A9D2901}" destId="{83E2A45C-0D2C-49E6-AEDE-F165B26754B8}" srcOrd="4" destOrd="0" presId="urn:microsoft.com/office/officeart/2005/8/layout/default"/>
    <dgm:cxn modelId="{66D153BA-45F9-4ABF-B1E8-8E09BCBD4DA4}" type="presParOf" srcId="{EA775865-5D2B-4BBA-8246-B1870A9D2901}" destId="{3A0EBB22-52FD-4963-89D0-CF2EEA80EEC1}" srcOrd="5" destOrd="0" presId="urn:microsoft.com/office/officeart/2005/8/layout/default"/>
    <dgm:cxn modelId="{64A395DB-0485-47E9-9387-46222F00E7A6}" type="presParOf" srcId="{EA775865-5D2B-4BBA-8246-B1870A9D2901}" destId="{FCB46F80-FC12-4132-B3F0-A1F2C1127F1F}" srcOrd="6" destOrd="0" presId="urn:microsoft.com/office/officeart/2005/8/layout/default"/>
    <dgm:cxn modelId="{8CB153F5-6CDA-4467-A29F-41CFF0E058DA}" type="presParOf" srcId="{EA775865-5D2B-4BBA-8246-B1870A9D2901}" destId="{381A65E5-04C3-4A46-A294-57DA87512732}" srcOrd="7" destOrd="0" presId="urn:microsoft.com/office/officeart/2005/8/layout/default"/>
    <dgm:cxn modelId="{207CA2EC-2ED9-48C1-8C79-5BE3F639C5B4}" type="presParOf" srcId="{EA775865-5D2B-4BBA-8246-B1870A9D2901}" destId="{26323204-FEC5-415D-8E30-E7AB2D557970}" srcOrd="8" destOrd="0" presId="urn:microsoft.com/office/officeart/2005/8/layout/default"/>
    <dgm:cxn modelId="{B054342C-B64A-4D7C-A6A9-B92130AD5949}" type="presParOf" srcId="{EA775865-5D2B-4BBA-8246-B1870A9D2901}" destId="{718C7752-F260-4E3D-8755-0ABEDBC656B6}" srcOrd="9" destOrd="0" presId="urn:microsoft.com/office/officeart/2005/8/layout/default"/>
    <dgm:cxn modelId="{F7C15321-6304-4A52-9D00-05A3B6ECCE21}" type="presParOf" srcId="{EA775865-5D2B-4BBA-8246-B1870A9D2901}" destId="{22D1587A-0B77-4A04-986F-976D743F5F7C}" srcOrd="10" destOrd="0" presId="urn:microsoft.com/office/officeart/2005/8/layout/default"/>
    <dgm:cxn modelId="{BC5B8059-708A-432C-A7D5-36FA4D02D0E8}" type="presParOf" srcId="{EA775865-5D2B-4BBA-8246-B1870A9D2901}" destId="{C922BFCF-FDEE-402F-9F3D-99923D8B5E60}" srcOrd="11" destOrd="0" presId="urn:microsoft.com/office/officeart/2005/8/layout/default"/>
    <dgm:cxn modelId="{8FF5C89D-A30F-4ED5-B606-B31B9E0846DA}" type="presParOf" srcId="{EA775865-5D2B-4BBA-8246-B1870A9D2901}" destId="{5295A1B6-7562-4CB2-81AB-EFEEC19D2F58}" srcOrd="12" destOrd="0" presId="urn:microsoft.com/office/officeart/2005/8/layout/default"/>
    <dgm:cxn modelId="{E5A202FF-6F3B-413A-BB26-60C89837DE09}" type="presParOf" srcId="{EA775865-5D2B-4BBA-8246-B1870A9D2901}" destId="{3245811A-7FCC-4D39-96F1-359C1A7704D5}" srcOrd="13" destOrd="0" presId="urn:microsoft.com/office/officeart/2005/8/layout/default"/>
    <dgm:cxn modelId="{180C63F7-0E61-409D-8E8F-0D6E689D6FD8}" type="presParOf" srcId="{EA775865-5D2B-4BBA-8246-B1870A9D2901}" destId="{4631479A-93F6-46E3-9B17-CCAB69BF47D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636A8-742D-4E88-9B5B-7DB043E09DF3}">
      <dsp:nvSpPr>
        <dsp:cNvPr id="0" name=""/>
        <dsp:cNvSpPr/>
      </dsp:nvSpPr>
      <dsp:spPr>
        <a:xfrm>
          <a:off x="0" y="440354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Healthy eating</a:t>
          </a:r>
          <a:endParaRPr lang="en-US" sz="1800" kern="1200" dirty="0"/>
        </a:p>
      </dsp:txBody>
      <dsp:txXfrm>
        <a:off x="0" y="440354"/>
        <a:ext cx="1849963" cy="1109978"/>
      </dsp:txXfrm>
    </dsp:sp>
    <dsp:sp modelId="{C86D5933-3B5B-48D5-AF57-234E5A5EA73C}">
      <dsp:nvSpPr>
        <dsp:cNvPr id="0" name=""/>
        <dsp:cNvSpPr/>
      </dsp:nvSpPr>
      <dsp:spPr>
        <a:xfrm>
          <a:off x="2034959" y="440354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Encourage down-time</a:t>
          </a:r>
          <a:endParaRPr lang="en-US" sz="1800" kern="1200" dirty="0"/>
        </a:p>
      </dsp:txBody>
      <dsp:txXfrm>
        <a:off x="2034959" y="440354"/>
        <a:ext cx="1849963" cy="1109978"/>
      </dsp:txXfrm>
    </dsp:sp>
    <dsp:sp modelId="{83E2A45C-0D2C-49E6-AEDE-F165B26754B8}">
      <dsp:nvSpPr>
        <dsp:cNvPr id="0" name=""/>
        <dsp:cNvSpPr/>
      </dsp:nvSpPr>
      <dsp:spPr>
        <a:xfrm>
          <a:off x="4069919" y="440354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Create productive habits – work routines</a:t>
          </a:r>
          <a:endParaRPr lang="en-US" sz="1800" kern="1200"/>
        </a:p>
      </dsp:txBody>
      <dsp:txXfrm>
        <a:off x="4069919" y="440354"/>
        <a:ext cx="1849963" cy="1109978"/>
      </dsp:txXfrm>
    </dsp:sp>
    <dsp:sp modelId="{FCB46F80-FC12-4132-B3F0-A1F2C1127F1F}">
      <dsp:nvSpPr>
        <dsp:cNvPr id="0" name=""/>
        <dsp:cNvSpPr/>
      </dsp:nvSpPr>
      <dsp:spPr>
        <a:xfrm>
          <a:off x="0" y="1735328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Interactions/ listening</a:t>
          </a:r>
          <a:endParaRPr lang="en-US" sz="1800" kern="1200"/>
        </a:p>
      </dsp:txBody>
      <dsp:txXfrm>
        <a:off x="0" y="1735328"/>
        <a:ext cx="1849963" cy="1109978"/>
      </dsp:txXfrm>
    </dsp:sp>
    <dsp:sp modelId="{26323204-FEC5-415D-8E30-E7AB2D557970}">
      <dsp:nvSpPr>
        <dsp:cNvPr id="0" name=""/>
        <dsp:cNvSpPr/>
      </dsp:nvSpPr>
      <dsp:spPr>
        <a:xfrm>
          <a:off x="2034959" y="1735328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Good home/ school communication</a:t>
          </a:r>
          <a:endParaRPr lang="en-US" sz="1800" kern="1200"/>
        </a:p>
      </dsp:txBody>
      <dsp:txXfrm>
        <a:off x="2034959" y="1735328"/>
        <a:ext cx="1849963" cy="1109978"/>
      </dsp:txXfrm>
    </dsp:sp>
    <dsp:sp modelId="{22D1587A-0B77-4A04-986F-976D743F5F7C}">
      <dsp:nvSpPr>
        <dsp:cNvPr id="0" name=""/>
        <dsp:cNvSpPr/>
      </dsp:nvSpPr>
      <dsp:spPr>
        <a:xfrm>
          <a:off x="4069919" y="1735328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Monitoring social media access  </a:t>
          </a:r>
          <a:endParaRPr lang="en-US" sz="1800" kern="1200"/>
        </a:p>
      </dsp:txBody>
      <dsp:txXfrm>
        <a:off x="4069919" y="1735328"/>
        <a:ext cx="1849963" cy="1109978"/>
      </dsp:txXfrm>
    </dsp:sp>
    <dsp:sp modelId="{5295A1B6-7562-4CB2-81AB-EFEEC19D2F58}">
      <dsp:nvSpPr>
        <dsp:cNvPr id="0" name=""/>
        <dsp:cNvSpPr/>
      </dsp:nvSpPr>
      <dsp:spPr>
        <a:xfrm>
          <a:off x="1017479" y="3030302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Be aware of important academic dates</a:t>
          </a:r>
          <a:endParaRPr lang="en-US" sz="1800" kern="1200"/>
        </a:p>
      </dsp:txBody>
      <dsp:txXfrm>
        <a:off x="1017479" y="3030302"/>
        <a:ext cx="1849963" cy="1109978"/>
      </dsp:txXfrm>
    </dsp:sp>
    <dsp:sp modelId="{4631479A-93F6-46E3-9B17-CCAB69BF47DA}">
      <dsp:nvSpPr>
        <dsp:cNvPr id="0" name=""/>
        <dsp:cNvSpPr/>
      </dsp:nvSpPr>
      <dsp:spPr>
        <a:xfrm>
          <a:off x="3052439" y="3030302"/>
          <a:ext cx="1849963" cy="1109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 issue is too small! </a:t>
          </a:r>
          <a:endParaRPr lang="en-US" sz="1800" kern="1200"/>
        </a:p>
      </dsp:txBody>
      <dsp:txXfrm>
        <a:off x="3052439" y="3030302"/>
        <a:ext cx="1849963" cy="1109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91A-7AFE-41DA-B480-E6DFDA740970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BCF6-CCCD-42A5-B842-5957C6D98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4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Change in appearance: weight</a:t>
            </a:r>
            <a:r>
              <a:rPr lang="en-GB" baseline="0" dirty="0"/>
              <a:t> loss or gain, lack of self care, skin tone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BCF6-CCCD-42A5-B842-5957C6D98C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2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DBCF6-CCCD-42A5-B842-5957C6D98C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2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1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8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2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3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1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8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0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868E8-CD35-4CE7-A0B9-7FE7AEDF321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DAB3AD24-E845-469B-A40D-0A28E4497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525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viantart.com/fox-pop/art/Some-fresh-air-on-her-face-310898862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cutiebootycakes.blogspot.com/2010/11/healthy-eating.html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sharingthefoodwelove.wordpress.com/2013/11/23/12-tips-for-visiting-a-food-or-wine-show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communityglobal.org/stages-of-community-building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iem.com/2014/transitions-of-care-top-10-things-admitting-providers-wish-older-adults/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afiftabsh.com/author/atabs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the1709blog.blogspot.com/2015/03/copyright-aware-bbc-contributes-to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lance-body-exercise-female-355089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sport-fitness-exercise-pilates-1685976/" TargetMode="Externa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://www.tomcorsonknowles.com/blog/weight-loss-management-tip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friendly.com/small-friendly/2012/08/how-to-volunteer-with-your-toddler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rentalalienation-pas.com/2017/12/18/rule-no-10-christmas-hobbies/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s://laventanaciudadana.cl/democratizar-la-democracia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pxhere.com/en/photo/154917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25" y="6197072"/>
            <a:ext cx="8644825" cy="5154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home learning, social distancing or self-isolation, pay attention to your own wellbeing and that of those around you.</a:t>
            </a:r>
          </a:p>
          <a:p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9733FACC-B04F-4D1E-B127-4EF0BDDF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2784336"/>
            <a:ext cx="3848740" cy="1289327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BA608B2-5AC2-41F4-81B0-4B47C72C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672" y="1627632"/>
            <a:ext cx="3602736" cy="360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62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7" y="2616047"/>
            <a:ext cx="2448776" cy="1198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Remember the basics</a:t>
            </a:r>
          </a:p>
        </p:txBody>
      </p:sp>
      <p:pic>
        <p:nvPicPr>
          <p:cNvPr id="10" name="Picture 9" descr="A person standing in a field&#10;&#10;Description automatically generated">
            <a:extLst>
              <a:ext uri="{FF2B5EF4-FFF2-40B4-BE49-F238E27FC236}">
                <a16:creationId xmlns:a16="http://schemas.microsoft.com/office/drawing/2014/main" id="{8A0A4354-0A17-4C31-B948-3FD6C919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094" r="-4" b="13924"/>
          <a:stretch/>
        </p:blipFill>
        <p:spPr>
          <a:xfrm>
            <a:off x="2828903" y="780165"/>
            <a:ext cx="3015223" cy="3671763"/>
          </a:xfrm>
          <a:prstGeom prst="rect">
            <a:avLst/>
          </a:prstGeom>
        </p:spPr>
      </p:pic>
      <p:pic>
        <p:nvPicPr>
          <p:cNvPr id="6" name="Picture 5" descr="A person sitting at a beach&#10;&#10;Description automatically generated">
            <a:extLst>
              <a:ext uri="{FF2B5EF4-FFF2-40B4-BE49-F238E27FC236}">
                <a16:creationId xmlns:a16="http://schemas.microsoft.com/office/drawing/2014/main" id="{EAF2A477-2CE0-4400-9B00-9DB590197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787" r="-1" b="18181"/>
          <a:stretch/>
        </p:blipFill>
        <p:spPr>
          <a:xfrm>
            <a:off x="4572001" y="3685950"/>
            <a:ext cx="4102618" cy="23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4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Basics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634947"/>
            <a:ext cx="4803797" cy="54708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Get some fresh air*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Go outside, preferably in the mornings/ during daylight*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Exercise at regular points throughout the day. Keep hydrated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Try to maintain regular meal-times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Eat a balanced diet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*</a:t>
            </a:r>
            <a:r>
              <a:rPr lang="en-GB" sz="1800" dirty="0"/>
              <a:t>If it is safe to do so and bearing in mind any medical advice.</a:t>
            </a:r>
            <a:endParaRPr lang="en-GB" sz="2800" dirty="0"/>
          </a:p>
        </p:txBody>
      </p:sp>
      <p:pic>
        <p:nvPicPr>
          <p:cNvPr id="6" name="Picture 5" descr="A picture containing cup, table, container, glass&#10;&#10;Description automatically generated">
            <a:extLst>
              <a:ext uri="{FF2B5EF4-FFF2-40B4-BE49-F238E27FC236}">
                <a16:creationId xmlns:a16="http://schemas.microsoft.com/office/drawing/2014/main" id="{109EEA43-BD31-4FFB-BBB1-7BDF61F30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665" r="3" b="21673"/>
          <a:stretch/>
        </p:blipFill>
        <p:spPr>
          <a:xfrm>
            <a:off x="191293" y="420460"/>
            <a:ext cx="3015223" cy="2476136"/>
          </a:xfrm>
          <a:prstGeom prst="rect">
            <a:avLst/>
          </a:prstGeom>
        </p:spPr>
      </p:pic>
      <p:pic>
        <p:nvPicPr>
          <p:cNvPr id="3" name="Picture 2" descr="A picture containing table, cake, food, fruit&#10;&#10;Description automatically generated">
            <a:extLst>
              <a:ext uri="{FF2B5EF4-FFF2-40B4-BE49-F238E27FC236}">
                <a16:creationId xmlns:a16="http://schemas.microsoft.com/office/drawing/2014/main" id="{8498D9EE-1FCD-4FEF-9BC6-B8B1BA994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0750" r="-4" b="3490"/>
          <a:stretch/>
        </p:blipFill>
        <p:spPr>
          <a:xfrm>
            <a:off x="191293" y="3156317"/>
            <a:ext cx="3015222" cy="247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69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83" y="1821831"/>
            <a:ext cx="2340268" cy="127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Stay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Connected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D816DD-049E-4A09-85A6-D0C47E56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735" r="35676" b="1"/>
          <a:stretch/>
        </p:blipFill>
        <p:spPr>
          <a:xfrm>
            <a:off x="2951986" y="437761"/>
            <a:ext cx="3015223" cy="3671763"/>
          </a:xfrm>
          <a:prstGeom prst="rect">
            <a:avLst/>
          </a:prstGeom>
        </p:spPr>
      </p:pic>
      <p:pic>
        <p:nvPicPr>
          <p:cNvPr id="4" name="Picture 3" descr="A picture containing drawing, toy&#10;&#10;Description automatically generated">
            <a:extLst>
              <a:ext uri="{FF2B5EF4-FFF2-40B4-BE49-F238E27FC236}">
                <a16:creationId xmlns:a16="http://schemas.microsoft.com/office/drawing/2014/main" id="{1A07C1CE-74B6-4148-A15C-1A4F50218C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548" r="-1" b="3780"/>
          <a:stretch/>
        </p:blipFill>
        <p:spPr>
          <a:xfrm>
            <a:off x="4806778" y="4003743"/>
            <a:ext cx="3830149" cy="2233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446FF8-2364-4185-970E-ECD31A5EE239}"/>
              </a:ext>
            </a:extLst>
          </p:cNvPr>
          <p:cNvSpPr txBox="1"/>
          <p:nvPr/>
        </p:nvSpPr>
        <p:spPr>
          <a:xfrm>
            <a:off x="131083" y="4030308"/>
            <a:ext cx="2340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Physical distancing – not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9571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GB" dirty="0"/>
              <a:t>Stay Connected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7" y="865154"/>
            <a:ext cx="4931230" cy="51276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/>
              <a:t> </a:t>
            </a:r>
            <a:r>
              <a:rPr lang="en-GB" sz="2400" dirty="0"/>
              <a:t>Make time to connect with family and friends online or virtually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Schedule regular catch ups – use </a:t>
            </a:r>
            <a:r>
              <a:rPr lang="en-GB" sz="2400" dirty="0" err="1"/>
              <a:t>Whatsapp</a:t>
            </a:r>
            <a:r>
              <a:rPr lang="en-GB" sz="2400" dirty="0"/>
              <a:t>, Facetime or Messenger Video calls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Make plans to “meet” – video calls for meals, cake, takeaways, etc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Use appropriate technology wisely (</a:t>
            </a:r>
            <a:r>
              <a:rPr lang="en-GB" sz="2400" dirty="0" err="1"/>
              <a:t>eg</a:t>
            </a:r>
            <a:r>
              <a:rPr lang="en-GB" sz="2400" dirty="0"/>
              <a:t> Netflix watch parties, gaming apps with chat function) but safely and only with your own existing social circle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Be kind – remember others may also be finding this situation challenging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7D548B-1FA7-4CEA-9FE7-22543E1C4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382" t="1" r="34925" b="19735"/>
          <a:stretch/>
        </p:blipFill>
        <p:spPr>
          <a:xfrm>
            <a:off x="253077" y="1296224"/>
            <a:ext cx="3000986" cy="4265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82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2" y="1318353"/>
            <a:ext cx="228965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Know where to go for extra help if you need it</a:t>
            </a:r>
          </a:p>
        </p:txBody>
      </p:sp>
      <p:pic>
        <p:nvPicPr>
          <p:cNvPr id="12" name="Graphic 11" descr="Right Pointing Backhand Index">
            <a:extLst>
              <a:ext uri="{FF2B5EF4-FFF2-40B4-BE49-F238E27FC236}">
                <a16:creationId xmlns:a16="http://schemas.microsoft.com/office/drawing/2014/main" id="{9D24F557-5F16-4B85-8FB4-835E4309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4610" y="373587"/>
            <a:ext cx="2727846" cy="2727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B697B3-C2C0-4A95-877A-EF62480A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460" y="2668893"/>
            <a:ext cx="5067722" cy="3370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85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8332C-479B-4E65-AD6D-B2104F2D93E1}"/>
              </a:ext>
            </a:extLst>
          </p:cNvPr>
          <p:cNvSpPr txBox="1"/>
          <p:nvPr/>
        </p:nvSpPr>
        <p:spPr>
          <a:xfrm>
            <a:off x="1176862" y="4876969"/>
            <a:ext cx="6790276" cy="1843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Where to go for help – some ideas</a:t>
            </a:r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19CE6047-635A-4791-9A1A-BB800614F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r="2" b="4591"/>
          <a:stretch/>
        </p:blipFill>
        <p:spPr>
          <a:xfrm rot="10800000">
            <a:off x="602273" y="374776"/>
            <a:ext cx="7939453" cy="45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92" y="634946"/>
            <a:ext cx="3615962" cy="1450757"/>
          </a:xfrm>
        </p:spPr>
        <p:txBody>
          <a:bodyPr>
            <a:normAutofit/>
          </a:bodyPr>
          <a:lstStyle/>
          <a:p>
            <a:r>
              <a:rPr lang="en-GB"/>
              <a:t>Tools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192" y="783821"/>
            <a:ext cx="3615962" cy="5196849"/>
          </a:xfrm>
        </p:spPr>
        <p:txBody>
          <a:bodyPr>
            <a:normAutofit lnSpcReduction="10000"/>
          </a:bodyPr>
          <a:lstStyle/>
          <a:p>
            <a:r>
              <a:rPr lang="en-GB" sz="2000" b="1" dirty="0" err="1"/>
              <a:t>Youtube</a:t>
            </a:r>
            <a:r>
              <a:rPr lang="en-GB" sz="2000" b="1" dirty="0"/>
              <a:t> – </a:t>
            </a:r>
            <a:r>
              <a:rPr lang="en-GB" sz="2000" dirty="0"/>
              <a:t>lots of guided meditations and mindfulness videos, music for relaxation/ concentration</a:t>
            </a:r>
          </a:p>
          <a:p>
            <a:r>
              <a:rPr lang="en-GB" sz="2000" b="1" dirty="0"/>
              <a:t>Kooth app – </a:t>
            </a:r>
            <a:r>
              <a:rPr lang="en-GB" sz="2000" dirty="0"/>
              <a:t>online counselling and emotional well-being platform for children and young people, accessible through mobile, tablet and desktop </a:t>
            </a:r>
          </a:p>
          <a:p>
            <a:r>
              <a:rPr lang="en-GB" sz="2000" b="1" dirty="0"/>
              <a:t>Calm app – </a:t>
            </a:r>
            <a:r>
              <a:rPr lang="en-GB" sz="2000" dirty="0"/>
              <a:t>guided meditations, daily reminders. School subscription.</a:t>
            </a:r>
          </a:p>
          <a:p>
            <a:r>
              <a:rPr lang="en-GB" sz="2000" b="1" dirty="0"/>
              <a:t>BBC – </a:t>
            </a:r>
            <a:r>
              <a:rPr lang="en-GB" sz="2000" dirty="0"/>
              <a:t>specific programmes, podcasts and online resources to support pupils and parents during school closures</a:t>
            </a:r>
            <a:endParaRPr lang="en-GB" sz="2000" b="1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51DCA1D-A8D0-47CD-BECC-0F3405D09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454" y="2455705"/>
            <a:ext cx="1853079" cy="1853079"/>
          </a:xfrm>
          <a:prstGeom prst="rect">
            <a:avLst/>
          </a:prstGeom>
        </p:spPr>
      </p:pic>
      <p:pic>
        <p:nvPicPr>
          <p:cNvPr id="2050" name="Picture 2" descr="Image result for guided meditation">
            <a:extLst>
              <a:ext uri="{FF2B5EF4-FFF2-40B4-BE49-F238E27FC236}">
                <a16:creationId xmlns:a16="http://schemas.microsoft.com/office/drawing/2014/main" id="{06A9F7B5-B49E-4D17-8098-C8079F7D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517" y="783821"/>
            <a:ext cx="1853078" cy="14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0F936-D4F7-4487-8DEA-3AD360FA4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168" y="3118175"/>
            <a:ext cx="1853079" cy="972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23599-4E34-42B2-A3CF-21AFEE1D3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69" y="4999394"/>
            <a:ext cx="1853078" cy="107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35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2" y="560883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Keep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moving</a:t>
            </a: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549BFCC-15E2-4964-888D-88304ED4F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0236" y="882684"/>
            <a:ext cx="2685018" cy="4037622"/>
          </a:xfrm>
          <a:prstGeom prst="rect">
            <a:avLst/>
          </a:prstGeom>
        </p:spPr>
      </p:pic>
      <p:pic>
        <p:nvPicPr>
          <p:cNvPr id="7" name="Picture 6" descr="A picture containing man, person, young, board&#10;&#10;Description automatically generated">
            <a:extLst>
              <a:ext uri="{FF2B5EF4-FFF2-40B4-BE49-F238E27FC236}">
                <a16:creationId xmlns:a16="http://schemas.microsoft.com/office/drawing/2014/main" id="{CA7377DA-A5EC-46D1-8871-0F5FA7FD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3437388"/>
            <a:ext cx="4145805" cy="25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GB" dirty="0"/>
              <a:t>Keep Moving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76" y="753762"/>
            <a:ext cx="4931230" cy="51153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 Your daily activity will be reduced if you are at home, so it is important to build movement into your routine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Your usual exercise method may no longer be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Use this opportunity to try something different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 err="1"/>
              <a:t>Youtube</a:t>
            </a:r>
            <a:r>
              <a:rPr lang="en-GB" sz="2200" dirty="0"/>
              <a:t> and other apps have tutorials and guided workouts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Try HIIT (High Intensity Interval Training), or more gentle exercises such as Yoga or Pilates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Go outside into the garden and play a game*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/>
              <a:t>Take care not to injure yourself – work within your usual fitness levels and take it steady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C68AE98B-D160-4DA1-BDDB-C5608073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499" y="1296627"/>
            <a:ext cx="3000986" cy="4001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8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6" y="650380"/>
            <a:ext cx="41567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Make time meaningful</a:t>
            </a:r>
          </a:p>
        </p:txBody>
      </p:sp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id="{8B8BA179-B818-4AC5-9E7E-63AF0FC9D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1109" y="789220"/>
            <a:ext cx="3273089" cy="3427320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FAD1328-42F7-4469-9F6D-B5282A930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5112" y="3641397"/>
            <a:ext cx="3015223" cy="26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/>
              <a:t>Remember we are all part of the school community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4418A7-6752-4061-A03C-556FCDA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494" y="884935"/>
            <a:ext cx="4931230" cy="5338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 Keep in regular contact with your teachers, at your regular lesson times.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Remember you are not alone. Your teachers are still available to support you, both academically and pastorally.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Ask for help when needed; independent learning is a new skill to learn. Don’t be afraid to say if something seems confusing or you need extra support.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Try to keep on top of your workload to avoid feeling overwhelmed.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Take the opportunity to also follow your passions; if a particular topic interests you, research it. You never know where it might lead! Be sure to keep your teachers updated so we can support you in this.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585FB3-426F-4DE4-B44A-9ABB52FD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7" y="1833861"/>
            <a:ext cx="3000986" cy="3000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64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Make your time meaningful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741405"/>
            <a:ext cx="4803797" cy="5338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All those things you never seem to have time for – list them!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Take up a new skill or hobby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Make time to be creative – art, music, crafts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Make time to help others where possible, either virtually or, where safe to do so, in person; collect some shopping for a neighbour, offer to do some gardening for someone nearby,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Keep up to date with study so you don’t feel overwhelmed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C65B9221-99F9-40E3-A4B1-9AB697DD9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474" r="894" b="-3"/>
          <a:stretch/>
        </p:blipFill>
        <p:spPr>
          <a:xfrm>
            <a:off x="339572" y="865303"/>
            <a:ext cx="3015223" cy="2476136"/>
          </a:xfrm>
          <a:prstGeom prst="rect">
            <a:avLst/>
          </a:prstGeom>
        </p:spPr>
      </p:pic>
      <p:pic>
        <p:nvPicPr>
          <p:cNvPr id="3" name="Picture 2" descr="A picture containing clothing, flower&#10;&#10;Description automatically generated">
            <a:extLst>
              <a:ext uri="{FF2B5EF4-FFF2-40B4-BE49-F238E27FC236}">
                <a16:creationId xmlns:a16="http://schemas.microsoft.com/office/drawing/2014/main" id="{1D2467FF-57C1-4FA0-97BB-3C2E27D26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312" r="32585" b="1"/>
          <a:stretch/>
        </p:blipFill>
        <p:spPr>
          <a:xfrm>
            <a:off x="339573" y="3516561"/>
            <a:ext cx="3015222" cy="247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65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68331-9425-4666-94E7-08224311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32" y="3534031"/>
            <a:ext cx="2972379" cy="2972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2804860"/>
            <a:ext cx="2150076" cy="12482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Mindful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mandalas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97F4532-67D8-4CB3-B98F-1F2ED96D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955" y="677938"/>
            <a:ext cx="3438494" cy="34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Mandalas/ mindful colouring benefits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729" y="691978"/>
            <a:ext cx="3603031" cy="51771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sz="2800" dirty="0"/>
              <a:t>Creative activities encourage </a:t>
            </a:r>
            <a:r>
              <a:rPr lang="en-GB" sz="2800" i="1" dirty="0"/>
              <a:t>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Slows breathing and heart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Allows self-expression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Time together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Can encourage “accidental” conversations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Provides a mental pause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009B42-B920-4B91-B714-8D2DE8A5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81" y="3883735"/>
            <a:ext cx="1782044" cy="1336533"/>
          </a:xfrm>
          <a:prstGeom prst="rect">
            <a:avLst/>
          </a:prstGeom>
        </p:spPr>
      </p:pic>
      <p:pic>
        <p:nvPicPr>
          <p:cNvPr id="10" name="Picture 9" descr="A picture containing stationary, writing implement&#10;&#10;Description generated with very high confidence">
            <a:extLst>
              <a:ext uri="{FF2B5EF4-FFF2-40B4-BE49-F238E27FC236}">
                <a16:creationId xmlns:a16="http://schemas.microsoft.com/office/drawing/2014/main" id="{293C4332-0BE2-449B-B0E0-AC5E02F0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81" y="1401558"/>
            <a:ext cx="1782043" cy="1782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15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9CE3F-4569-47BB-A9A5-ED18AB0D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118908"/>
            <a:ext cx="4096501" cy="40965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mandala colouring ideas and downloads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085628-37FA-466D-839C-FAD6403CD5C4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Good things take time.</a:t>
            </a:r>
          </a:p>
          <a:p>
            <a:r>
              <a:rPr lang="en-GB" i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347643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08" y="1645919"/>
            <a:ext cx="4156798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Music for relaxation and focus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17706-C84B-4A87-B8E5-8EC7F25E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06" r="1" b="21724"/>
          <a:stretch/>
        </p:blipFill>
        <p:spPr>
          <a:xfrm>
            <a:off x="20" y="-1"/>
            <a:ext cx="3970761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2EF16-6D87-46BC-8F8C-BFA6F2894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0" r="1851" b="3"/>
          <a:stretch/>
        </p:blipFill>
        <p:spPr>
          <a:xfrm>
            <a:off x="20" y="2285999"/>
            <a:ext cx="3970762" cy="2286001"/>
          </a:xfrm>
          <a:prstGeom prst="rect">
            <a:avLst/>
          </a:prstGeom>
        </p:spPr>
      </p:pic>
      <p:pic>
        <p:nvPicPr>
          <p:cNvPr id="14" name="Picture 13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9D864A38-09A1-444E-87E0-402AFE785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" r="-4" b="-3"/>
          <a:stretch/>
        </p:blipFill>
        <p:spPr>
          <a:xfrm>
            <a:off x="20" y="4572000"/>
            <a:ext cx="397076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94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Music - benefits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778476"/>
            <a:ext cx="4803797" cy="50906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en-GB" sz="3600" i="1" dirty="0"/>
              <a:t>Can </a:t>
            </a:r>
            <a:r>
              <a:rPr lang="en-GB" sz="3600" dirty="0"/>
              <a:t>reduce distractions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Sets a mood for concentration </a:t>
            </a:r>
            <a:r>
              <a:rPr lang="en-GB" sz="3600" i="1" dirty="0"/>
              <a:t>or</a:t>
            </a:r>
            <a:r>
              <a:rPr lang="en-GB" sz="3600" dirty="0"/>
              <a:t> relaxation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Can build routines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Reduces anxiety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E5B2F-7DF9-4EEC-80F7-8EA1AFB58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5" r="11689" b="2"/>
          <a:stretch/>
        </p:blipFill>
        <p:spPr>
          <a:xfrm>
            <a:off x="568410" y="913051"/>
            <a:ext cx="2626047" cy="2156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595ED-F279-4307-BDB0-ECAAFB7FB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9" t="3776" r="9524" b="4404"/>
          <a:stretch/>
        </p:blipFill>
        <p:spPr>
          <a:xfrm>
            <a:off x="568410" y="3311611"/>
            <a:ext cx="2626047" cy="2273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6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music for relaxation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B2C55-E6B0-4BCC-8E4F-A4665700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0" y="1069409"/>
            <a:ext cx="3887602" cy="3887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2A0840-1601-4DFD-8A3A-20327C65140D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Everything is better with music.</a:t>
            </a:r>
          </a:p>
          <a:p>
            <a:r>
              <a:rPr lang="en-GB" i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92819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scan here for a link to Spotify playlists for focus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13926-5BF8-42F0-9E40-A389B629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4" y="1524000"/>
            <a:ext cx="3358816" cy="335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DA84D-BAB1-45D2-BB50-8F0B48C6E2AC}"/>
              </a:ext>
            </a:extLst>
          </p:cNvPr>
          <p:cNvSpPr txBox="1"/>
          <p:nvPr/>
        </p:nvSpPr>
        <p:spPr>
          <a:xfrm>
            <a:off x="386413" y="5807242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Music is what feelings sound like.</a:t>
            </a:r>
          </a:p>
          <a:p>
            <a:r>
              <a:rPr lang="en-GB" i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631733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6F4E-F669-4E5D-AA87-BC94B0E0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75" y="2100648"/>
            <a:ext cx="2320442" cy="21105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Journals and writing for wellbeing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C7CD8-C47D-4740-80AD-CC240F82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321" y="3390608"/>
            <a:ext cx="3015222" cy="272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AB79B-1053-436D-B113-EDD412E9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95" y="739546"/>
            <a:ext cx="3756189" cy="2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Journaling - benefits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816604"/>
            <a:ext cx="4803797" cy="5052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 Helps process emotions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Allows self-expression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Reduces stress and anxiety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Improves self-awareness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07F5-1C62-4433-B91D-67F5C4E5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816604"/>
            <a:ext cx="3015223" cy="2005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80B522-7FF3-4F56-8057-FAEC6839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99" y="3325461"/>
            <a:ext cx="3015222" cy="2261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1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What wellbeing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028" y="745983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Interactions with family and friends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Healthy eating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Regular sleep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Communicates with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Work/ life balance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Other interests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Physical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5105A-92AC-4CF3-AE2C-22BEA376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49" y="3150973"/>
            <a:ext cx="2787441" cy="19305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9FBC4C-0137-4DA6-8579-1D74A16EF686}"/>
              </a:ext>
            </a:extLst>
          </p:cNvPr>
          <p:cNvSpPr/>
          <p:nvPr/>
        </p:nvSpPr>
        <p:spPr>
          <a:xfrm>
            <a:off x="3326245" y="5217458"/>
            <a:ext cx="4232512" cy="148958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of these remain important during the period of home learning.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395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Journaling prompts – some ideas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753762"/>
            <a:ext cx="4803797" cy="51153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 The main thought in my head today was…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Right now I feel challenged by…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I feel supported when…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I am grateful for…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One thing I could do to help myself today is…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What I want to say to my anxious thoughts…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Write your anxious thoughts that include words like “never,” “always,” “everyone,” and “no one.” Circle those you can prove are 100% true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807F5-1C62-4433-B91D-67F5C4E50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8" r="9396" b="2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80B522-7FF3-4F56-8057-FAEC68391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74" b="3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07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scan here for a link to journaling ideas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54E59-583D-412C-BE6F-7D7B24571137}"/>
              </a:ext>
            </a:extLst>
          </p:cNvPr>
          <p:cNvSpPr txBox="1"/>
          <p:nvPr/>
        </p:nvSpPr>
        <p:spPr>
          <a:xfrm>
            <a:off x="545432" y="5470358"/>
            <a:ext cx="782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Fill the paper with the breathings of your heart.</a:t>
            </a:r>
          </a:p>
          <a:p>
            <a:r>
              <a:rPr lang="en-GB" i="1" dirty="0"/>
              <a:t>								William Wordsworth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C0B61-A737-45B5-BB69-3FAA16EB5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40" y="1273342"/>
            <a:ext cx="3167460" cy="31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22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94" y="2781370"/>
            <a:ext cx="1755759" cy="1235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Keep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talking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1725C-8D23-42E8-A4FD-2EF3042B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248" y="701154"/>
            <a:ext cx="3753184" cy="3668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3F62F-E3CD-453C-959E-D059AA93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843"/>
          <a:stretch/>
        </p:blipFill>
        <p:spPr>
          <a:xfrm>
            <a:off x="5276336" y="4396319"/>
            <a:ext cx="3461344" cy="2236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122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Talking - benefits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EB9AB-0D3F-4710-9CD8-DF690361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9" y="741405"/>
            <a:ext cx="4803797" cy="51276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Improves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Identifies potential problems early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Builds self-esteem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600" dirty="0"/>
              <a:t>Generates problem-solving ideas together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8B146-716C-4862-A2D6-F0FD3B2D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458"/>
          <a:stretch/>
        </p:blipFill>
        <p:spPr>
          <a:xfrm>
            <a:off x="475499" y="847635"/>
            <a:ext cx="3015223" cy="24761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5B7A8-4307-453D-80CA-F68CF936B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" r="6464" b="3"/>
          <a:stretch/>
        </p:blipFill>
        <p:spPr>
          <a:xfrm>
            <a:off x="475499" y="3527020"/>
            <a:ext cx="3015222" cy="247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156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538371-8143-409F-A930-331B7B58AAE1}"/>
              </a:ext>
            </a:extLst>
          </p:cNvPr>
          <p:cNvSpPr/>
          <p:nvPr/>
        </p:nvSpPr>
        <p:spPr>
          <a:xfrm>
            <a:off x="449178" y="433136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Who did you eat lunch with today?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E046F5-52EF-4512-AD0B-6AB5B2F9B22D}"/>
              </a:ext>
            </a:extLst>
          </p:cNvPr>
          <p:cNvSpPr/>
          <p:nvPr/>
        </p:nvSpPr>
        <p:spPr>
          <a:xfrm>
            <a:off x="4804609" y="433135"/>
            <a:ext cx="3898232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is your favourite song right now? Why?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C752E0-DD4F-4748-9AB3-BF3EFA4BFE5E}"/>
              </a:ext>
            </a:extLst>
          </p:cNvPr>
          <p:cNvSpPr/>
          <p:nvPr/>
        </p:nvSpPr>
        <p:spPr>
          <a:xfrm>
            <a:off x="4844719" y="4435638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are you most looking forward to right now?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97B299-C342-4B30-96B8-61EB77C061F9}"/>
              </a:ext>
            </a:extLst>
          </p:cNvPr>
          <p:cNvSpPr/>
          <p:nvPr/>
        </p:nvSpPr>
        <p:spPr>
          <a:xfrm>
            <a:off x="449178" y="4435638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If you could do anything this weekend/ next holiday, what would you choose?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5A8F08-2E94-4738-A45B-AC886715A0D5}"/>
              </a:ext>
            </a:extLst>
          </p:cNvPr>
          <p:cNvSpPr/>
          <p:nvPr/>
        </p:nvSpPr>
        <p:spPr>
          <a:xfrm>
            <a:off x="449178" y="2434387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has made you smile/ frustrated/ confused today?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A13264-884C-4FDE-8F69-483E2B2ADC06}"/>
              </a:ext>
            </a:extLst>
          </p:cNvPr>
          <p:cNvSpPr/>
          <p:nvPr/>
        </p:nvSpPr>
        <p:spPr>
          <a:xfrm>
            <a:off x="4804610" y="2434387"/>
            <a:ext cx="3898231" cy="1748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Has anyone around you had a hard time today?</a:t>
            </a:r>
          </a:p>
        </p:txBody>
      </p:sp>
    </p:spTree>
    <p:extLst>
      <p:ext uri="{BB962C8B-B14F-4D97-AF65-F5344CB8AC3E}">
        <p14:creationId xmlns:p14="http://schemas.microsoft.com/office/powerpoint/2010/main" val="348123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E769145-40CA-433C-A15D-454995218BB6}"/>
              </a:ext>
            </a:extLst>
          </p:cNvPr>
          <p:cNvSpPr txBox="1"/>
          <p:nvPr/>
        </p:nvSpPr>
        <p:spPr>
          <a:xfrm>
            <a:off x="5047499" y="1678679"/>
            <a:ext cx="3167461" cy="22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Try it…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scan here for a link to conversation starters.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54E59-583D-412C-BE6F-7D7B24571137}"/>
              </a:ext>
            </a:extLst>
          </p:cNvPr>
          <p:cNvSpPr txBox="1"/>
          <p:nvPr/>
        </p:nvSpPr>
        <p:spPr>
          <a:xfrm>
            <a:off x="545432" y="5470358"/>
            <a:ext cx="78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Every good conversation starts with good listening.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5E7EA-7BF9-4E8B-A293-45D7A5F9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42" y="1678679"/>
            <a:ext cx="2899360" cy="28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6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Signs and symptoms to look out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970" y="733626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sleep patterns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Becoming withdrawn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Friendship groups: can become less or more social than usual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eating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Change in appearance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Personality shifts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Problems with concentration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7BEAB-D768-4DF1-AE6D-79D48D51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49" y="4513333"/>
            <a:ext cx="3622304" cy="2028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98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68" y="2703621"/>
            <a:ext cx="2232669" cy="1450757"/>
          </a:xfrm>
        </p:spPr>
        <p:txBody>
          <a:bodyPr>
            <a:noAutofit/>
          </a:bodyPr>
          <a:lstStyle/>
          <a:p>
            <a:r>
              <a:rPr lang="en-GB" sz="3600" b="1" dirty="0"/>
              <a:t>Wellbeing:</a:t>
            </a:r>
            <a:br>
              <a:rPr lang="en-GB" sz="3600" b="1" dirty="0"/>
            </a:br>
            <a:r>
              <a:rPr lang="en-GB" sz="3600" b="1" dirty="0"/>
              <a:t>What Parents/ Carers Can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F8718A-12BD-4DFE-A78B-A4B847D3F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26859"/>
              </p:ext>
            </p:extLst>
          </p:nvPr>
        </p:nvGraphicFramePr>
        <p:xfrm>
          <a:off x="2730843" y="1138682"/>
          <a:ext cx="5919883" cy="458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586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F62E0-E822-41BC-87FC-2DB9B40A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71" y="563981"/>
            <a:ext cx="8244657" cy="57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0" y="2533134"/>
            <a:ext cx="2213997" cy="1332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Build in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6B605-A7A2-4B5D-B0DD-CE91C9AB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57" y="3865193"/>
            <a:ext cx="2727846" cy="2727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AB258-B76F-4642-BD35-7A30BAD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93" y="834778"/>
            <a:ext cx="4547374" cy="2834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04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E4B241-AE9B-4D78-97F6-CE3F53A9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en-GB" dirty="0"/>
              <a:t>Build in structure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A83C359-46EF-4793-9765-BBD8AE63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08" y="835887"/>
            <a:ext cx="4803797" cy="53871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Try to maintain a routine similar to your normal day/ week (</a:t>
            </a:r>
            <a:r>
              <a:rPr lang="en-GB" sz="2400" dirty="0" err="1"/>
              <a:t>eg</a:t>
            </a:r>
            <a:r>
              <a:rPr lang="en-GB" sz="2400" dirty="0"/>
              <a:t>, weekday and weekend routines)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Have allocated time for work </a:t>
            </a:r>
            <a:r>
              <a:rPr lang="en-GB" sz="2400" i="1" dirty="0"/>
              <a:t>and</a:t>
            </a:r>
            <a:r>
              <a:rPr lang="en-GB" sz="2400" dirty="0"/>
              <a:t> for 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Maintain habits – dress in the daytime, etc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Make time for what you love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Break your day/ week into chunks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Plan your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Build in social contact; distance physically but don’t become socially isolated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52444-5FA3-4815-9F4B-6E3FBEAA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90" y="412192"/>
            <a:ext cx="3611932" cy="1896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4E869-D6CC-4CE3-A37C-0B720896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5" y="2747924"/>
            <a:ext cx="2616804" cy="3603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3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415E5-DAA8-4ABE-B231-2E341738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6" t="15157" r="10413" b="11454"/>
          <a:stretch/>
        </p:blipFill>
        <p:spPr>
          <a:xfrm>
            <a:off x="98854" y="101454"/>
            <a:ext cx="8987746" cy="66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9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BB5B5EC0EBA468DC0147AFEE34056" ma:contentTypeVersion="10" ma:contentTypeDescription="Create a new document." ma:contentTypeScope="" ma:versionID="4580c7ced469bd2334842b0ea9f2af36">
  <xsd:schema xmlns:xsd="http://www.w3.org/2001/XMLSchema" xmlns:xs="http://www.w3.org/2001/XMLSchema" xmlns:p="http://schemas.microsoft.com/office/2006/metadata/properties" xmlns:ns3="f22198cb-3fef-4ec9-af71-5c7e5686b0a5" xmlns:ns4="e50ad588-1447-4007-9998-b7a2b561c686" targetNamespace="http://schemas.microsoft.com/office/2006/metadata/properties" ma:root="true" ma:fieldsID="7896b65e07310579f99020bc37314826" ns3:_="" ns4:_="">
    <xsd:import namespace="f22198cb-3fef-4ec9-af71-5c7e5686b0a5"/>
    <xsd:import namespace="e50ad588-1447-4007-9998-b7a2b561c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198cb-3fef-4ec9-af71-5c7e5686b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ad588-1447-4007-9998-b7a2b561c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937E6-D0B9-4ABF-9E7E-C4606314EBD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f22198cb-3fef-4ec9-af71-5c7e5686b0a5"/>
    <ds:schemaRef ds:uri="http://purl.org/dc/elements/1.1/"/>
    <ds:schemaRef ds:uri="http://schemas.openxmlformats.org/package/2006/metadata/core-properties"/>
    <ds:schemaRef ds:uri="e50ad588-1447-4007-9998-b7a2b561c68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13C2E-786F-4723-AB01-A67CCA08E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2BDB2-CFA5-4269-BEE2-B954C4936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198cb-3fef-4ec9-af71-5c7e5686b0a5"/>
    <ds:schemaRef ds:uri="e50ad588-1447-4007-9998-b7a2b561c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{8AD30562-ACFF-0040-A85B-44859A99BA98}tf10001124</Template>
  <TotalTime>22</TotalTime>
  <Words>1170</Words>
  <Application>Microsoft Macintosh PowerPoint</Application>
  <PresentationFormat>On-screen Show (4:3)</PresentationFormat>
  <Paragraphs>143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Corbel</vt:lpstr>
      <vt:lpstr>Wingdings</vt:lpstr>
      <vt:lpstr>Wingdings 2</vt:lpstr>
      <vt:lpstr>Frame</vt:lpstr>
      <vt:lpstr>PowerPoint Presentation</vt:lpstr>
      <vt:lpstr>Remember we are all part of the school community</vt:lpstr>
      <vt:lpstr>What wellbeing looks like</vt:lpstr>
      <vt:lpstr>Signs and symptoms to look out for</vt:lpstr>
      <vt:lpstr>Wellbeing: What Parents/ Carers Can Do?</vt:lpstr>
      <vt:lpstr>PowerPoint Presentation</vt:lpstr>
      <vt:lpstr>Build in  structure</vt:lpstr>
      <vt:lpstr>Build in structure</vt:lpstr>
      <vt:lpstr>PowerPoint Presentation</vt:lpstr>
      <vt:lpstr>Remember the basics</vt:lpstr>
      <vt:lpstr>Basics</vt:lpstr>
      <vt:lpstr>Stay  Connected</vt:lpstr>
      <vt:lpstr>Stay Connected</vt:lpstr>
      <vt:lpstr>Know where to go for extra help if you need it</vt:lpstr>
      <vt:lpstr>PowerPoint Presentation</vt:lpstr>
      <vt:lpstr>Tools and resources</vt:lpstr>
      <vt:lpstr>Keep  moving</vt:lpstr>
      <vt:lpstr>Keep Moving</vt:lpstr>
      <vt:lpstr>Make time meaningful</vt:lpstr>
      <vt:lpstr>Make your time meaningful</vt:lpstr>
      <vt:lpstr>Mindful  mandalas</vt:lpstr>
      <vt:lpstr>Mandalas/ mindful colouring benefits</vt:lpstr>
      <vt:lpstr>PowerPoint Presentation</vt:lpstr>
      <vt:lpstr>Music for relaxation and focus</vt:lpstr>
      <vt:lpstr>Music - benefits</vt:lpstr>
      <vt:lpstr>PowerPoint Presentation</vt:lpstr>
      <vt:lpstr>PowerPoint Presentation</vt:lpstr>
      <vt:lpstr>Journals and writing for wellbeing</vt:lpstr>
      <vt:lpstr>Journaling - benefits</vt:lpstr>
      <vt:lpstr>Journaling prompts – some ideas</vt:lpstr>
      <vt:lpstr>PowerPoint Presentation</vt:lpstr>
      <vt:lpstr>Keep  talking</vt:lpstr>
      <vt:lpstr>Talking - benefits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Darwood</dc:creator>
  <cp:lastModifiedBy>Microsoft Office User</cp:lastModifiedBy>
  <cp:revision>3</cp:revision>
  <dcterms:created xsi:type="dcterms:W3CDTF">2020-03-18T18:52:19Z</dcterms:created>
  <dcterms:modified xsi:type="dcterms:W3CDTF">2020-04-03T09:44:52Z</dcterms:modified>
</cp:coreProperties>
</file>